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Amatic SC"/>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maticSC-bold.fntdata"/><Relationship Id="rId25" Type="http://schemas.openxmlformats.org/officeDocument/2006/relationships/font" Target="fonts/AmaticSC-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F2F2F2"/>
            </a:gs>
            <a:gs pos="100000">
              <a:srgbClr val="A6A6A6"/>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sz="12000">
                <a:solidFill>
                  <a:srgbClr val="434343"/>
                </a:solidFill>
                <a:latin typeface="Amatic SC"/>
                <a:ea typeface="Amatic SC"/>
                <a:cs typeface="Amatic SC"/>
                <a:sym typeface="Amatic SC"/>
              </a:rPr>
              <a:t>God’s Toolbox</a:t>
            </a:r>
            <a:endParaRPr b="1" sz="12000">
              <a:solidFill>
                <a:srgbClr val="434343"/>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11700" y="449425"/>
            <a:ext cx="8520600" cy="4119600"/>
          </a:xfrm>
          <a:prstGeom prst="rect">
            <a:avLst/>
          </a:prstGeom>
        </p:spPr>
        <p:txBody>
          <a:bodyPr anchorCtr="0" anchor="t" bIns="91425" lIns="91425" spcFirstLastPara="1" rIns="91425" wrap="square" tIns="91425">
            <a:noAutofit/>
          </a:bodyPr>
          <a:lstStyle/>
          <a:p>
            <a:pPr indent="0" lvl="0" marL="0">
              <a:spcBef>
                <a:spcPts val="0"/>
              </a:spcBef>
              <a:spcAft>
                <a:spcPts val="1600"/>
              </a:spcAft>
              <a:buClr>
                <a:schemeClr val="dk1"/>
              </a:buClr>
              <a:buSzPts val="1100"/>
              <a:buFont typeface="Arial"/>
              <a:buNone/>
            </a:pPr>
            <a:r>
              <a:rPr b="1" lang="en" sz="3600">
                <a:solidFill>
                  <a:schemeClr val="dk1"/>
                </a:solidFill>
              </a:rPr>
              <a:t>28 </a:t>
            </a:r>
            <a:r>
              <a:rPr lang="en" sz="3600">
                <a:solidFill>
                  <a:schemeClr val="dk1"/>
                </a:solidFill>
                <a:latin typeface="Verdana"/>
                <a:ea typeface="Verdana"/>
                <a:cs typeface="Verdana"/>
                <a:sym typeface="Verdana"/>
              </a:rPr>
              <a:t>There is neither Jew nor Greek, there is neither slave nor free, there is no male and female, for you are all one in Christ Jesus.</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Deuteronomy 10</a:t>
            </a:r>
            <a:endParaRPr/>
          </a:p>
        </p:txBody>
      </p:sp>
      <p:sp>
        <p:nvSpPr>
          <p:cNvPr id="112" name="Shape 112"/>
          <p:cNvSpPr txBox="1"/>
          <p:nvPr>
            <p:ph idx="1" type="body"/>
          </p:nvPr>
        </p:nvSpPr>
        <p:spPr>
          <a:xfrm>
            <a:off x="311700" y="730575"/>
            <a:ext cx="8520600" cy="3838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aseline="30000" lang="en" sz="3000">
                <a:solidFill>
                  <a:schemeClr val="dk1"/>
                </a:solidFill>
              </a:rPr>
              <a:t>17 </a:t>
            </a:r>
            <a:r>
              <a:rPr lang="en" sz="3000">
                <a:solidFill>
                  <a:schemeClr val="dk1"/>
                </a:solidFill>
              </a:rPr>
              <a:t>For the </a:t>
            </a:r>
            <a:r>
              <a:rPr lang="en" sz="3000" cap="small">
                <a:solidFill>
                  <a:schemeClr val="dk1"/>
                </a:solidFill>
              </a:rPr>
              <a:t>Lord</a:t>
            </a:r>
            <a:r>
              <a:rPr lang="en" sz="3000">
                <a:solidFill>
                  <a:schemeClr val="dk1"/>
                </a:solidFill>
              </a:rPr>
              <a:t> your God is the God of gods and the Lord of lords, the great, the mighty, and the awesome God who does not show partiality nor take a bribe. </a:t>
            </a:r>
            <a:r>
              <a:rPr baseline="30000" lang="en" sz="3000">
                <a:solidFill>
                  <a:schemeClr val="dk1"/>
                </a:solidFill>
              </a:rPr>
              <a:t>18 </a:t>
            </a:r>
            <a:r>
              <a:rPr lang="en" sz="3000">
                <a:solidFill>
                  <a:schemeClr val="dk1"/>
                </a:solidFill>
              </a:rPr>
              <a:t>He executes justice for the orphan and the widow, and shows His love for the alien by giving him food and clothing. </a:t>
            </a:r>
            <a:r>
              <a:rPr baseline="30000" lang="en" sz="3000">
                <a:solidFill>
                  <a:schemeClr val="dk1"/>
                </a:solidFill>
              </a:rPr>
              <a:t>19 </a:t>
            </a:r>
            <a:r>
              <a:rPr lang="en" sz="3000">
                <a:solidFill>
                  <a:schemeClr val="dk1"/>
                </a:solidFill>
              </a:rPr>
              <a:t>So show your love for the alien, for you were aliens in the land of Egypt.</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2888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6000"/>
              <a:t>We should be Colorblind in Christ</a:t>
            </a:r>
            <a:endParaRPr sz="6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Genesis 1</a:t>
            </a:r>
            <a:endParaRPr sz="3600"/>
          </a:p>
        </p:txBody>
      </p:sp>
      <p:sp>
        <p:nvSpPr>
          <p:cNvPr id="123" name="Shape 123"/>
          <p:cNvSpPr txBox="1"/>
          <p:nvPr>
            <p:ph idx="1" type="body"/>
          </p:nvPr>
        </p:nvSpPr>
        <p:spPr>
          <a:xfrm>
            <a:off x="311700" y="1385750"/>
            <a:ext cx="8520600" cy="3183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aseline="30000" lang="en" sz="3600">
                <a:solidFill>
                  <a:schemeClr val="dk1"/>
                </a:solidFill>
              </a:rPr>
              <a:t>28 </a:t>
            </a:r>
            <a:r>
              <a:rPr lang="en" sz="3600">
                <a:solidFill>
                  <a:schemeClr val="dk1"/>
                </a:solidFill>
              </a:rPr>
              <a:t>And God blessed them. And God said to them, “Be fruitful and multiply and fill the earth and subdue it.”</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2203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Revelation 7</a:t>
            </a:r>
            <a:endParaRPr sz="3000"/>
          </a:p>
        </p:txBody>
      </p:sp>
      <p:sp>
        <p:nvSpPr>
          <p:cNvPr id="129" name="Shape 129"/>
          <p:cNvSpPr txBox="1"/>
          <p:nvPr>
            <p:ph idx="1" type="body"/>
          </p:nvPr>
        </p:nvSpPr>
        <p:spPr>
          <a:xfrm>
            <a:off x="311700" y="793000"/>
            <a:ext cx="8520600" cy="3775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aseline="30000" lang="en" sz="3000">
                <a:solidFill>
                  <a:schemeClr val="dk1"/>
                </a:solidFill>
              </a:rPr>
              <a:t>9 </a:t>
            </a:r>
            <a:r>
              <a:rPr lang="en" sz="3000">
                <a:solidFill>
                  <a:schemeClr val="dk1"/>
                </a:solidFill>
              </a:rPr>
              <a:t>After this I looked, and behold, a great multitude that no one could number, from every nation, from all tribes and peoples and languages, standing before the throne and before the Lamb, clothed in white robes, with palm branches in their hands, </a:t>
            </a:r>
            <a:r>
              <a:rPr baseline="30000" lang="en" sz="3000">
                <a:solidFill>
                  <a:schemeClr val="dk1"/>
                </a:solidFill>
              </a:rPr>
              <a:t>10 </a:t>
            </a:r>
            <a:r>
              <a:rPr lang="en" sz="3000">
                <a:solidFill>
                  <a:schemeClr val="dk1"/>
                </a:solidFill>
              </a:rPr>
              <a:t>and crying out with a loud voice, “Salvation belongs to our God who sits on the throne, and to the Lamb!” </a:t>
            </a:r>
            <a:endParaRPr sz="3000">
              <a:solidFill>
                <a:schemeClr val="dk1"/>
              </a:solidFill>
            </a:endParaRPr>
          </a:p>
          <a:p>
            <a:pPr indent="0" lvl="0" marL="0">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7200"/>
              <a:t>Celebrate Diversity</a:t>
            </a:r>
            <a:endParaRPr sz="7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Celebrate Diversity</a:t>
            </a:r>
            <a:endParaRPr sz="3600"/>
          </a:p>
        </p:txBody>
      </p:sp>
      <p:sp>
        <p:nvSpPr>
          <p:cNvPr id="140" name="Shape 140"/>
          <p:cNvSpPr txBox="1"/>
          <p:nvPr>
            <p:ph idx="1" type="body"/>
          </p:nvPr>
        </p:nvSpPr>
        <p:spPr>
          <a:xfrm>
            <a:off x="311700" y="1198475"/>
            <a:ext cx="8520600" cy="3370500"/>
          </a:xfrm>
          <a:prstGeom prst="rect">
            <a:avLst/>
          </a:prstGeom>
        </p:spPr>
        <p:txBody>
          <a:bodyPr anchorCtr="0" anchor="t" bIns="91425" lIns="91425" spcFirstLastPara="1" rIns="91425" wrap="square" tIns="91425">
            <a:noAutofit/>
          </a:bodyPr>
          <a:lstStyle/>
          <a:p>
            <a:pPr indent="-419100" lvl="0" marL="457200">
              <a:spcBef>
                <a:spcPts val="0"/>
              </a:spcBef>
              <a:spcAft>
                <a:spcPts val="0"/>
              </a:spcAft>
              <a:buClr>
                <a:srgbClr val="000000"/>
              </a:buClr>
              <a:buSzPts val="3000"/>
              <a:buAutoNum type="arabicPeriod"/>
            </a:pPr>
            <a:r>
              <a:rPr lang="en" sz="3000">
                <a:solidFill>
                  <a:srgbClr val="000000"/>
                </a:solidFill>
              </a:rPr>
              <a:t>Listen and Learn</a:t>
            </a:r>
            <a:endParaRPr sz="3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t>Celebrate Diversity</a:t>
            </a:r>
            <a:endParaRPr sz="3600"/>
          </a:p>
        </p:txBody>
      </p:sp>
      <p:sp>
        <p:nvSpPr>
          <p:cNvPr id="146" name="Shape 146"/>
          <p:cNvSpPr txBox="1"/>
          <p:nvPr>
            <p:ph idx="1" type="body"/>
          </p:nvPr>
        </p:nvSpPr>
        <p:spPr>
          <a:xfrm>
            <a:off x="311700" y="1198475"/>
            <a:ext cx="8520600" cy="33705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Clr>
                <a:srgbClr val="000000"/>
              </a:buClr>
              <a:buSzPts val="3000"/>
              <a:buAutoNum type="arabicPeriod"/>
            </a:pPr>
            <a:r>
              <a:rPr lang="en" sz="3000">
                <a:solidFill>
                  <a:srgbClr val="000000"/>
                </a:solidFill>
              </a:rPr>
              <a:t>Listen and Learn</a:t>
            </a:r>
            <a:endParaRPr sz="3000">
              <a:solidFill>
                <a:srgbClr val="000000"/>
              </a:solidFill>
            </a:endParaRPr>
          </a:p>
          <a:p>
            <a:pPr indent="-419100" lvl="0" marL="457200" rtl="0">
              <a:spcBef>
                <a:spcPts val="0"/>
              </a:spcBef>
              <a:spcAft>
                <a:spcPts val="0"/>
              </a:spcAft>
              <a:buClr>
                <a:srgbClr val="000000"/>
              </a:buClr>
              <a:buSzPts val="3000"/>
              <a:buAutoNum type="arabicPeriod"/>
            </a:pPr>
            <a:r>
              <a:rPr lang="en" sz="3000">
                <a:solidFill>
                  <a:srgbClr val="000000"/>
                </a:solidFill>
              </a:rPr>
              <a:t>Repent when you mess up</a:t>
            </a:r>
            <a:endParaRPr sz="3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t>Celebrate Diversity</a:t>
            </a:r>
            <a:endParaRPr sz="3600"/>
          </a:p>
        </p:txBody>
      </p:sp>
      <p:sp>
        <p:nvSpPr>
          <p:cNvPr id="152" name="Shape 152"/>
          <p:cNvSpPr txBox="1"/>
          <p:nvPr>
            <p:ph idx="1" type="body"/>
          </p:nvPr>
        </p:nvSpPr>
        <p:spPr>
          <a:xfrm>
            <a:off x="311700" y="1198475"/>
            <a:ext cx="8520600" cy="33705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Clr>
                <a:srgbClr val="000000"/>
              </a:buClr>
              <a:buSzPts val="3000"/>
              <a:buAutoNum type="arabicPeriod"/>
            </a:pPr>
            <a:r>
              <a:rPr lang="en" sz="3000">
                <a:solidFill>
                  <a:srgbClr val="000000"/>
                </a:solidFill>
              </a:rPr>
              <a:t>Listen and Learn</a:t>
            </a:r>
            <a:endParaRPr sz="3000">
              <a:solidFill>
                <a:srgbClr val="000000"/>
              </a:solidFill>
            </a:endParaRPr>
          </a:p>
          <a:p>
            <a:pPr indent="-419100" lvl="0" marL="457200" rtl="0">
              <a:spcBef>
                <a:spcPts val="0"/>
              </a:spcBef>
              <a:spcAft>
                <a:spcPts val="0"/>
              </a:spcAft>
              <a:buClr>
                <a:srgbClr val="000000"/>
              </a:buClr>
              <a:buSzPts val="3000"/>
              <a:buAutoNum type="arabicPeriod"/>
            </a:pPr>
            <a:r>
              <a:rPr lang="en" sz="3000">
                <a:solidFill>
                  <a:srgbClr val="000000"/>
                </a:solidFill>
              </a:rPr>
              <a:t>Repent when you mess up</a:t>
            </a:r>
            <a:endParaRPr sz="3000">
              <a:solidFill>
                <a:srgbClr val="000000"/>
              </a:solidFill>
            </a:endParaRPr>
          </a:p>
          <a:p>
            <a:pPr indent="-419100" lvl="0" marL="457200" rtl="0">
              <a:spcBef>
                <a:spcPts val="0"/>
              </a:spcBef>
              <a:spcAft>
                <a:spcPts val="0"/>
              </a:spcAft>
              <a:buClr>
                <a:srgbClr val="000000"/>
              </a:buClr>
              <a:buSzPts val="3000"/>
              <a:buAutoNum type="arabicPeriod"/>
            </a:pPr>
            <a:r>
              <a:rPr lang="en" sz="3000">
                <a:solidFill>
                  <a:srgbClr val="000000"/>
                </a:solidFill>
              </a:rPr>
              <a:t>Give up Rights and Privilege for Love</a:t>
            </a:r>
            <a:endParaRPr sz="3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6" y="744575"/>
            <a:ext cx="20853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6000"/>
              <a:t>Race</a:t>
            </a:r>
            <a:endParaRPr sz="6000"/>
          </a:p>
        </p:txBody>
      </p:sp>
      <p:pic>
        <p:nvPicPr>
          <p:cNvPr id="60" name="Shape 60"/>
          <p:cNvPicPr preferRelativeResize="0"/>
          <p:nvPr/>
        </p:nvPicPr>
        <p:blipFill>
          <a:blip r:embed="rId3">
            <a:alphaModFix/>
          </a:blip>
          <a:stretch>
            <a:fillRect/>
          </a:stretch>
        </p:blipFill>
        <p:spPr>
          <a:xfrm>
            <a:off x="2622600" y="285750"/>
            <a:ext cx="6096000" cy="457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Celebrate Diversity</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ctrTitle"/>
          </p:nvPr>
        </p:nvSpPr>
        <p:spPr>
          <a:xfrm>
            <a:off x="4469350" y="232575"/>
            <a:ext cx="4362900" cy="461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200"/>
              <a:t>It is </a:t>
            </a:r>
            <a:r>
              <a:rPr lang="en" sz="4200"/>
              <a:t>appalling</a:t>
            </a:r>
            <a:r>
              <a:rPr lang="en" sz="4200"/>
              <a:t> that the most segregated hour of Christian America is 11 o’clock Sunday Morning</a:t>
            </a:r>
            <a:endParaRPr sz="4200"/>
          </a:p>
        </p:txBody>
      </p:sp>
      <p:pic>
        <p:nvPicPr>
          <p:cNvPr id="66" name="Shape 66"/>
          <p:cNvPicPr preferRelativeResize="0"/>
          <p:nvPr/>
        </p:nvPicPr>
        <p:blipFill>
          <a:blip r:embed="rId3">
            <a:alphaModFix/>
          </a:blip>
          <a:stretch>
            <a:fillRect/>
          </a:stretch>
        </p:blipFill>
        <p:spPr>
          <a:xfrm>
            <a:off x="145175" y="232575"/>
            <a:ext cx="3987100" cy="3219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Genesis 1:27</a:t>
            </a:r>
            <a:endParaRPr sz="3600"/>
          </a:p>
        </p:txBody>
      </p:sp>
      <p:sp>
        <p:nvSpPr>
          <p:cNvPr id="72" name="Shape 72"/>
          <p:cNvSpPr txBox="1"/>
          <p:nvPr>
            <p:ph idx="1" type="body"/>
          </p:nvPr>
        </p:nvSpPr>
        <p:spPr>
          <a:xfrm>
            <a:off x="311700" y="1186000"/>
            <a:ext cx="8520600" cy="3382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3600">
                <a:solidFill>
                  <a:schemeClr val="dk1"/>
                </a:solidFill>
              </a:rPr>
              <a:t>So God created man in his own image,</a:t>
            </a:r>
            <a:endParaRPr sz="3600">
              <a:solidFill>
                <a:schemeClr val="dk1"/>
              </a:solidFill>
            </a:endParaRPr>
          </a:p>
          <a:p>
            <a:pPr indent="0" lvl="0" marL="0">
              <a:spcBef>
                <a:spcPts val="1600"/>
              </a:spcBef>
              <a:spcAft>
                <a:spcPts val="0"/>
              </a:spcAft>
              <a:buClr>
                <a:schemeClr val="dk1"/>
              </a:buClr>
              <a:buSzPts val="1100"/>
              <a:buFont typeface="Arial"/>
              <a:buNone/>
            </a:pPr>
            <a:r>
              <a:rPr lang="en" sz="3600">
                <a:solidFill>
                  <a:schemeClr val="dk1"/>
                </a:solidFill>
              </a:rPr>
              <a:t>    in the image of God he created him;</a:t>
            </a:r>
            <a:endParaRPr sz="3600">
              <a:solidFill>
                <a:schemeClr val="dk1"/>
              </a:solidFill>
            </a:endParaRPr>
          </a:p>
          <a:p>
            <a:pPr indent="0" lvl="0" marL="0">
              <a:spcBef>
                <a:spcPts val="1600"/>
              </a:spcBef>
              <a:spcAft>
                <a:spcPts val="0"/>
              </a:spcAft>
              <a:buClr>
                <a:schemeClr val="dk1"/>
              </a:buClr>
              <a:buSzPts val="1100"/>
              <a:buFont typeface="Arial"/>
              <a:buNone/>
            </a:pPr>
            <a:r>
              <a:rPr lang="en" sz="3600">
                <a:solidFill>
                  <a:schemeClr val="dk1"/>
                </a:solidFill>
              </a:rPr>
              <a:t>    male and female he created them.</a:t>
            </a:r>
            <a:endParaRPr sz="3600">
              <a:solidFill>
                <a:schemeClr val="dk1"/>
              </a:solidFill>
            </a:endParaRPr>
          </a:p>
          <a:p>
            <a:pPr indent="0" lvl="0" marL="0">
              <a:spcBef>
                <a:spcPts val="1600"/>
              </a:spcBef>
              <a:spcAft>
                <a:spcPts val="1600"/>
              </a:spcAft>
              <a:buNone/>
            </a:pPr>
            <a:r>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2745074" y="0"/>
            <a:ext cx="365385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2446015" y="0"/>
            <a:ext cx="425196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1263675" y="117012"/>
            <a:ext cx="6616650" cy="490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3" name="Shape 9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4" name="Shape 94"/>
          <p:cNvPicPr preferRelativeResize="0"/>
          <p:nvPr/>
        </p:nvPicPr>
        <p:blipFill>
          <a:blip r:embed="rId3">
            <a:alphaModFix/>
          </a:blip>
          <a:stretch>
            <a:fillRect/>
          </a:stretch>
        </p:blipFill>
        <p:spPr>
          <a:xfrm>
            <a:off x="106650" y="620300"/>
            <a:ext cx="3755717" cy="3948575"/>
          </a:xfrm>
          <a:prstGeom prst="rect">
            <a:avLst/>
          </a:prstGeom>
          <a:noFill/>
          <a:ln>
            <a:noFill/>
          </a:ln>
        </p:spPr>
      </p:pic>
      <p:pic>
        <p:nvPicPr>
          <p:cNvPr id="95" name="Shape 95"/>
          <p:cNvPicPr preferRelativeResize="0"/>
          <p:nvPr/>
        </p:nvPicPr>
        <p:blipFill>
          <a:blip r:embed="rId4">
            <a:alphaModFix/>
          </a:blip>
          <a:stretch>
            <a:fillRect/>
          </a:stretch>
        </p:blipFill>
        <p:spPr>
          <a:xfrm>
            <a:off x="3818725" y="620290"/>
            <a:ext cx="5260050" cy="390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Galatians 3</a:t>
            </a:r>
            <a:endParaRPr/>
          </a:p>
        </p:txBody>
      </p:sp>
      <p:sp>
        <p:nvSpPr>
          <p:cNvPr id="101" name="Shape 10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2400">
                <a:solidFill>
                  <a:schemeClr val="dk1"/>
                </a:solidFill>
              </a:rPr>
              <a:t>23 </a:t>
            </a:r>
            <a:r>
              <a:rPr lang="en" sz="2400">
                <a:solidFill>
                  <a:schemeClr val="dk1"/>
                </a:solidFill>
                <a:latin typeface="Verdana"/>
                <a:ea typeface="Verdana"/>
                <a:cs typeface="Verdana"/>
                <a:sym typeface="Verdana"/>
              </a:rPr>
              <a:t>Now before faith came, we were held captive under the law, imprisoned until the coming faith would be revealed. </a:t>
            </a:r>
            <a:r>
              <a:rPr b="1" lang="en" sz="2400">
                <a:solidFill>
                  <a:schemeClr val="dk1"/>
                </a:solidFill>
              </a:rPr>
              <a:t>24 </a:t>
            </a:r>
            <a:r>
              <a:rPr lang="en" sz="2400">
                <a:solidFill>
                  <a:schemeClr val="dk1"/>
                </a:solidFill>
                <a:latin typeface="Verdana"/>
                <a:ea typeface="Verdana"/>
                <a:cs typeface="Verdana"/>
                <a:sym typeface="Verdana"/>
              </a:rPr>
              <a:t>So then, the law was our guardian until Christ came, in order that we might be justified by faith. </a:t>
            </a:r>
            <a:r>
              <a:rPr b="1" lang="en" sz="2400">
                <a:solidFill>
                  <a:schemeClr val="dk1"/>
                </a:solidFill>
              </a:rPr>
              <a:t>25 </a:t>
            </a:r>
            <a:r>
              <a:rPr lang="en" sz="2400">
                <a:solidFill>
                  <a:schemeClr val="dk1"/>
                </a:solidFill>
                <a:latin typeface="Verdana"/>
                <a:ea typeface="Verdana"/>
                <a:cs typeface="Verdana"/>
                <a:sym typeface="Verdana"/>
              </a:rPr>
              <a:t>But now that faith has come, we are no longer under a guardian, </a:t>
            </a:r>
            <a:r>
              <a:rPr b="1" lang="en" sz="2400">
                <a:solidFill>
                  <a:schemeClr val="dk1"/>
                </a:solidFill>
              </a:rPr>
              <a:t>26 </a:t>
            </a:r>
            <a:r>
              <a:rPr lang="en" sz="2400">
                <a:solidFill>
                  <a:schemeClr val="dk1"/>
                </a:solidFill>
                <a:latin typeface="Verdana"/>
                <a:ea typeface="Verdana"/>
                <a:cs typeface="Verdana"/>
                <a:sym typeface="Verdana"/>
              </a:rPr>
              <a:t>for in Christ Jesus you are all sons of God, through faith.</a:t>
            </a:r>
            <a:r>
              <a:rPr b="1" lang="en" sz="2400">
                <a:solidFill>
                  <a:schemeClr val="dk1"/>
                </a:solidFill>
              </a:rPr>
              <a:t>27 </a:t>
            </a:r>
            <a:r>
              <a:rPr lang="en" sz="2400">
                <a:solidFill>
                  <a:schemeClr val="dk1"/>
                </a:solidFill>
                <a:latin typeface="Verdana"/>
                <a:ea typeface="Verdana"/>
                <a:cs typeface="Verdana"/>
                <a:sym typeface="Verdana"/>
              </a:rPr>
              <a:t>For as many of you as were baptized into Christ have put on Christ.</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